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A9A2E2-5E31-4597-A178-56715AECC2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A31FEE1-3CB9-4476-BB92-CBD127BAC5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36F236E-0004-4ACA-94D8-CA7DE3DFF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2C85D-D36F-435B-B9AC-0DD3CD909ABC}" type="datetimeFigureOut">
              <a:rPr lang="pt-BR" smtClean="0"/>
              <a:t>25/10/2019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77B2A71-211C-4EBE-B8B4-B44C9FD5E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8B0DAAC-C124-44DB-8233-D5B8F5293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F5618-5F4C-4D49-83C7-5ACDF74070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0256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D277FF-DA39-47BA-B12B-0A4B57BF7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0863E3B-F9E2-4D10-881F-EFFF1DB3E0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475C154-B4CB-4AD7-8338-DAA5BA892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2C85D-D36F-435B-B9AC-0DD3CD909ABC}" type="datetimeFigureOut">
              <a:rPr lang="pt-BR" smtClean="0"/>
              <a:t>25/10/2019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D39DBDA-D33C-4CCE-B748-8FB577DE8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687A36D-B73A-4FCB-A8EA-6FFEEA8B5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F5618-5F4C-4D49-83C7-5ACDF74070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4164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8608F1A-CA2B-4269-80E2-76BF1BEE76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59AB75E-B11A-4753-AAC1-652771E535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D1C27A4-F218-4892-89CB-982E11A32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2C85D-D36F-435B-B9AC-0DD3CD909ABC}" type="datetimeFigureOut">
              <a:rPr lang="pt-BR" smtClean="0"/>
              <a:t>25/10/2019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9CB0411-5E03-487C-A569-6D4A54312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404D071-E09D-43C9-878A-3E10498E9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F5618-5F4C-4D49-83C7-5ACDF74070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8122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51BEBF-7A08-43B6-A180-CE13DD313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71F1CAF-5972-4173-AF24-AB1106D075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04F1F3B-0059-4D84-A349-6F6700719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2C85D-D36F-435B-B9AC-0DD3CD909ABC}" type="datetimeFigureOut">
              <a:rPr lang="pt-BR" smtClean="0"/>
              <a:t>25/10/2019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36C6EAE-77F9-4482-BBD3-3A3A5BF88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4B7B5AD-BB7E-40D4-934C-4166CFBA7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F5618-5F4C-4D49-83C7-5ACDF74070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0467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844B1F-C3D4-4FC8-9D61-37E6FD28B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3D807D6-F9A9-4C83-86F5-3182BBDBA9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D6696C2-03C8-4044-B8DC-746A00A72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2C85D-D36F-435B-B9AC-0DD3CD909ABC}" type="datetimeFigureOut">
              <a:rPr lang="pt-BR" smtClean="0"/>
              <a:t>25/10/2019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18E6838-C611-41B9-8ED3-FB491BA5A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24FC0CB-8CF0-486B-9205-BEA19CD89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F5618-5F4C-4D49-83C7-5ACDF74070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1384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AA0E77-7C04-4219-ABF8-F08E7637E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F79E258-325E-4E73-B280-CE27AD76EE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12A5FAE-9D19-4FCF-940A-95F50298A9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DF0004E-5227-4D52-A4D4-F6F4AB3D1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2C85D-D36F-435B-B9AC-0DD3CD909ABC}" type="datetimeFigureOut">
              <a:rPr lang="pt-BR" smtClean="0"/>
              <a:t>25/10/2019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B619CBE-6418-4DC6-AA0F-E2CBCF75C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E7FFD7F-F1C4-42A1-ABD1-25B1B4D5C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F5618-5F4C-4D49-83C7-5ACDF74070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2403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BB95D7-FED9-49A0-B378-7730B27A0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490E599-9AC9-423B-8E44-6AD6125B8D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979870B-D358-48D1-A9AB-F22B5A1A14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2F756CE-A8DE-4B11-91D6-23748258FA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2AF9336-D454-4448-9697-37614AA12D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246CBAF-A581-4DBD-B6D4-574C7FC72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2C85D-D36F-435B-B9AC-0DD3CD909ABC}" type="datetimeFigureOut">
              <a:rPr lang="pt-BR" smtClean="0"/>
              <a:t>25/10/2019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A5560690-A0E9-439B-9B20-C42F16988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F21E790B-B325-41FE-9697-0DB1E4C63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F5618-5F4C-4D49-83C7-5ACDF74070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7955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800779-9661-4A41-A7E1-EFC8D4E1D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D9A986E-9258-48CC-8D16-F1DD2C954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2C85D-D36F-435B-B9AC-0DD3CD909ABC}" type="datetimeFigureOut">
              <a:rPr lang="pt-BR" smtClean="0"/>
              <a:t>25/10/2019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745D677-22EB-4BF9-BAAB-B1F4E78F9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EA7EDA5-E0BC-41CA-9B58-DB059A9CE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F5618-5F4C-4D49-83C7-5ACDF74070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8402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9A1DB2B-3345-4CCC-9FB2-0C73E3739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2C85D-D36F-435B-B9AC-0DD3CD909ABC}" type="datetimeFigureOut">
              <a:rPr lang="pt-BR" smtClean="0"/>
              <a:t>25/10/2019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7162467-A0EB-4DB8-8957-BD9182435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67966A1-739F-4218-AB10-C056DACA5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F5618-5F4C-4D49-83C7-5ACDF74070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075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AD46BF-C42B-45B8-81D4-55C6BD9F2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E7274A6-4AB7-4FE2-9387-A7C45E64A7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8BAD630-D357-437C-B9ED-23B3D6D85E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998F14F-2946-4F7E-808C-45D840D54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2C85D-D36F-435B-B9AC-0DD3CD909ABC}" type="datetimeFigureOut">
              <a:rPr lang="pt-BR" smtClean="0"/>
              <a:t>25/10/2019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AFB65CB-2663-4EA8-A7B6-CA25216B0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F50913D-F537-4162-BF83-9CEB0CCF3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F5618-5F4C-4D49-83C7-5ACDF74070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522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A6BAFB-1BFC-4D21-994F-0F49612B3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DB4ECE3-4735-4A1A-8443-58326BD43C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CC22B93-3173-4E53-A5E8-53C03832F0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86A284F-E831-4DE4-8AD5-13E7C4859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2C85D-D36F-435B-B9AC-0DD3CD909ABC}" type="datetimeFigureOut">
              <a:rPr lang="pt-BR" smtClean="0"/>
              <a:t>25/10/2019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D065F1E-EE94-43E4-B1E9-1DFDEC69D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83D3254-AFC8-464F-84C2-EB1908047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F5618-5F4C-4D49-83C7-5ACDF74070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8160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0E6062E2-07BA-4A60-A805-BE9264389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AE132CA-4412-49A0-BFE5-BE7A01BE6D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5C587BD-DEA3-4796-B4D5-AD456AE09E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F2C85D-D36F-435B-B9AC-0DD3CD909ABC}" type="datetimeFigureOut">
              <a:rPr lang="pt-BR" smtClean="0"/>
              <a:t>25/10/2019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F47BBAB-ACC5-41C0-907D-0A8133C33F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6E45EBF-EE46-4669-A7C8-C8F00A7B49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F5618-5F4C-4D49-83C7-5ACDF74070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5160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png"/><Relationship Id="rId4" Type="http://schemas.openxmlformats.org/officeDocument/2006/relationships/image" Target="../media/image1.emf"/><Relationship Id="rId9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BFB89F51-6CFE-4F3F-BE71-756FB22EC5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5472764"/>
              </p:ext>
            </p:extLst>
          </p:nvPr>
        </p:nvGraphicFramePr>
        <p:xfrm>
          <a:off x="0" y="0"/>
          <a:ext cx="12192000" cy="68410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CorelDRAW" r:id="rId3" imgW="6648943" imgH="3837051" progId="CorelDraw.Graphic.18">
                  <p:embed/>
                </p:oleObj>
              </mc:Choice>
              <mc:Fallback>
                <p:oleObj name="CorelDRAW" r:id="rId3" imgW="6648943" imgH="3837051" progId="CorelDraw.Graphic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2192000" cy="68410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tângulo 5">
            <a:extLst>
              <a:ext uri="{FF2B5EF4-FFF2-40B4-BE49-F238E27FC236}">
                <a16:creationId xmlns:a16="http://schemas.microsoft.com/office/drawing/2014/main" id="{5177C9C3-4CE1-43CC-A1F7-FC935D3B3823}"/>
              </a:ext>
            </a:extLst>
          </p:cNvPr>
          <p:cNvSpPr/>
          <p:nvPr/>
        </p:nvSpPr>
        <p:spPr>
          <a:xfrm>
            <a:off x="806741" y="2690336"/>
            <a:ext cx="10578517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/>
              <a:t>Certificamos que _________________________________, participou do curso de Teologia </a:t>
            </a:r>
            <a:r>
              <a:rPr lang="pt-BR" sz="2400" dirty="0" err="1"/>
              <a:t>Infantojuvenil</a:t>
            </a:r>
            <a:r>
              <a:rPr lang="pt-BR" sz="2400" dirty="0"/>
              <a:t> do ___ Módulo ___________________________________ </a:t>
            </a:r>
          </a:p>
          <a:p>
            <a:pPr algn="just"/>
            <a:r>
              <a:rPr lang="pt-BR" sz="2400" dirty="0"/>
              <a:t>no período de ___ a ___ de __________ de _____, promovido pela igreja __________________________________________________________ juntamente com o  INSTITUTO BÍBLICO ÚNICO CAMINHO.</a:t>
            </a:r>
          </a:p>
          <a:p>
            <a:pPr algn="just"/>
            <a:endParaRPr lang="pt-BR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FA1CCF7F-A804-427C-9B78-1934E08A30BE}"/>
              </a:ext>
            </a:extLst>
          </p:cNvPr>
          <p:cNvSpPr/>
          <p:nvPr/>
        </p:nvSpPr>
        <p:spPr>
          <a:xfrm>
            <a:off x="906011" y="4906327"/>
            <a:ext cx="2122415" cy="11924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4" name="Imagem 3" descr="Uma imagem contendo comida&#10;&#10;Descrição gerada automaticamente">
            <a:extLst>
              <a:ext uri="{FF2B5EF4-FFF2-40B4-BE49-F238E27FC236}">
                <a16:creationId xmlns:a16="http://schemas.microsoft.com/office/drawing/2014/main" id="{C0C0B480-086B-46DA-901A-BBB133FDD8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11" y="4724762"/>
            <a:ext cx="2030136" cy="1355953"/>
          </a:xfrm>
          <a:prstGeom prst="rect">
            <a:avLst/>
          </a:prstGeom>
        </p:spPr>
      </p:pic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D66942B7-7427-46FD-83DD-A6B605855E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935965"/>
              </p:ext>
            </p:extLst>
          </p:nvPr>
        </p:nvGraphicFramePr>
        <p:xfrm>
          <a:off x="7483403" y="5696125"/>
          <a:ext cx="2516693" cy="4026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CorelDRAW" r:id="rId6" imgW="1469136" imgH="235182" progId="CorelDraw.Graphic.18">
                  <p:embed/>
                </p:oleObj>
              </mc:Choice>
              <mc:Fallback>
                <p:oleObj name="CorelDRAW" r:id="rId6" imgW="1469136" imgH="235182" progId="CorelDraw.Graphic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483403" y="5696125"/>
                        <a:ext cx="2516693" cy="4026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923F5AB7-4B73-48E1-8278-666F75A678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5299496"/>
              </p:ext>
            </p:extLst>
          </p:nvPr>
        </p:nvGraphicFramePr>
        <p:xfrm>
          <a:off x="3842158" y="5708199"/>
          <a:ext cx="2516693" cy="3890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CorelDRAW" r:id="rId8" imgW="1469136" imgH="226314" progId="CorelDraw.Graphic.18">
                  <p:embed/>
                </p:oleObj>
              </mc:Choice>
              <mc:Fallback>
                <p:oleObj name="CorelDRAW" r:id="rId8" imgW="1469136" imgH="226314" progId="CorelDraw.Graphic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842158" y="5708199"/>
                        <a:ext cx="2516693" cy="3890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150682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35</Words>
  <Application>Microsoft Office PowerPoint</Application>
  <PresentationFormat>Widescreen</PresentationFormat>
  <Paragraphs>2</Paragraphs>
  <Slides>1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2</vt:i4>
      </vt:variant>
      <vt:variant>
        <vt:lpstr>Títulos de slides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Tema do Office</vt:lpstr>
      <vt:lpstr>CorelDRAW</vt:lpstr>
      <vt:lpstr>CorelDRAW X8 Graphic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Heverton Abbadie</dc:creator>
  <cp:lastModifiedBy>Heverton Abbadie</cp:lastModifiedBy>
  <cp:revision>2</cp:revision>
  <dcterms:created xsi:type="dcterms:W3CDTF">2019-10-25T12:47:36Z</dcterms:created>
  <dcterms:modified xsi:type="dcterms:W3CDTF">2019-10-25T12:50:55Z</dcterms:modified>
</cp:coreProperties>
</file>